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5" r:id="rId1"/>
    <p:sldMasterId id="2147483670" r:id="rId2"/>
    <p:sldMasterId id="2147483687" r:id="rId3"/>
    <p:sldMasterId id="2147483717" r:id="rId4"/>
  </p:sldMasterIdLst>
  <p:notesMasterIdLst>
    <p:notesMasterId r:id="rId20"/>
  </p:notesMasterIdLst>
  <p:sldIdLst>
    <p:sldId id="663" r:id="rId5"/>
    <p:sldId id="358" r:id="rId6"/>
    <p:sldId id="670" r:id="rId7"/>
    <p:sldId id="674" r:id="rId8"/>
    <p:sldId id="667" r:id="rId9"/>
    <p:sldId id="678" r:id="rId10"/>
    <p:sldId id="259" r:id="rId11"/>
    <p:sldId id="665" r:id="rId12"/>
    <p:sldId id="677" r:id="rId13"/>
    <p:sldId id="292" r:id="rId14"/>
    <p:sldId id="260" r:id="rId15"/>
    <p:sldId id="671" r:id="rId16"/>
    <p:sldId id="673" r:id="rId17"/>
    <p:sldId id="672" r:id="rId18"/>
    <p:sldId id="676" r:id="rId19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Arial Black" panose="020B06040202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Helvetica Light" panose="020B0403020202020204" pitchFamily="34" charset="0"/>
      <p:regular r:id="rId30"/>
    </p:embeddedFont>
    <p:embeddedFont>
      <p:font typeface="Lato Light" panose="020F0302020204030204" pitchFamily="34" charset="0"/>
      <p:regular r:id="rId31"/>
      <p:italic r:id="rId32"/>
    </p:embeddedFont>
    <p:embeddedFont>
      <p:font typeface="Lato Regular" panose="020F0502020204030203" pitchFamily="34" charset="77"/>
      <p:regular r:id="rId33"/>
    </p:embeddedFont>
    <p:embeddedFont>
      <p:font typeface="Quicksand Medium" pitchFamily="2" charset="77"/>
      <p:regular r:id="rId34"/>
    </p:embeddedFont>
    <p:embeddedFont>
      <p:font typeface="VNI-Avo" pitchFamily="2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8055" autoAdjust="0"/>
  </p:normalViewPr>
  <p:slideViewPr>
    <p:cSldViewPr snapToGrid="0" showGuides="1">
      <p:cViewPr varScale="1">
        <p:scale>
          <a:sx n="126" d="100"/>
          <a:sy n="126" d="100"/>
        </p:scale>
        <p:origin x="104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tags" Target="tags/tag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A5603-3300-4C9C-AFA5-DF95BBC75CD2}" type="datetimeFigureOut">
              <a:rPr lang="en-US" smtClean="0"/>
              <a:t>9/9/22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48384-54EC-4E7A-A006-0717F380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84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2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0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7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35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8A477-087F-4B40-B31B-2CA1D2E27B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7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A477-087F-4B40-B31B-2CA1D2E27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991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A477-087F-4B40-B31B-2CA1D2E27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523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0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0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119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674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674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7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4" y="268205"/>
            <a:ext cx="2031325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5387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374073"/>
            <a:ext cx="6858000" cy="523118"/>
          </a:xfrm>
        </p:spPr>
        <p:txBody>
          <a:bodyPr anchor="b">
            <a:normAutofit/>
          </a:bodyPr>
          <a:lstStyle>
            <a:lvl1pPr algn="ctr">
              <a:defRPr sz="2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917975"/>
            <a:ext cx="6858000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400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1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7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1" y="1868643"/>
            <a:ext cx="3942159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42" y="3287317"/>
            <a:ext cx="3940969" cy="370284"/>
          </a:xfrm>
        </p:spPr>
        <p:txBody>
          <a:bodyPr>
            <a:normAutofit/>
          </a:bodyPr>
          <a:lstStyle>
            <a:lvl1pPr marL="0" indent="0">
              <a:buNone/>
              <a:defRPr sz="11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42" y="3657602"/>
            <a:ext cx="3940969" cy="370285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42" y="4027885"/>
            <a:ext cx="3942159" cy="27027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4103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9/9/2022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4103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4103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45" y="1503761"/>
            <a:ext cx="3251597" cy="3536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45" y="1868091"/>
            <a:ext cx="3251597" cy="70365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594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6627"/>
            <a:ext cx="410853" cy="273845"/>
          </a:xfrm>
          <a:prstGeom prst="rect">
            <a:avLst/>
          </a:prstGeom>
        </p:spPr>
        <p:txBody>
          <a:bodyPr/>
          <a:lstStyle/>
          <a:p>
            <a:pPr defTabSz="914103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9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2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43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42" y="1457325"/>
            <a:ext cx="7884319" cy="305871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374073"/>
            <a:ext cx="6858000" cy="523118"/>
          </a:xfrm>
        </p:spPr>
        <p:txBody>
          <a:bodyPr anchor="b">
            <a:normAutofit/>
          </a:bodyPr>
          <a:lstStyle>
            <a:lvl1pPr algn="ctr">
              <a:defRPr sz="2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917975"/>
            <a:ext cx="6858000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400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06" y="1546798"/>
            <a:ext cx="3251597" cy="353700"/>
          </a:xfrm>
        </p:spPr>
        <p:txBody>
          <a:bodyPr>
            <a:noAutofit/>
          </a:bodyPr>
          <a:lstStyle>
            <a:lvl1pPr marL="0" indent="0">
              <a:buNone/>
              <a:defRPr sz="1799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06" y="1911928"/>
            <a:ext cx="3251597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914103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9/9/2022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914103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914103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7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5638800" y="1058304"/>
            <a:ext cx="2875360" cy="30001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9/9/2022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9842" y="374073"/>
            <a:ext cx="3942159" cy="523118"/>
          </a:xfrm>
        </p:spPr>
        <p:txBody>
          <a:bodyPr anchor="b">
            <a:normAutofit/>
          </a:bodyPr>
          <a:lstStyle>
            <a:lvl1pPr algn="l">
              <a:defRPr sz="2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29842" y="917975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400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51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7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51" y="1868644"/>
            <a:ext cx="3942159" cy="65850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898572" y="1058304"/>
            <a:ext cx="1559378" cy="3000182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694715" y="1326706"/>
            <a:ext cx="1669427" cy="35361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94715" y="1691037"/>
            <a:ext cx="1669427" cy="216658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629842" y="2727319"/>
            <a:ext cx="347162" cy="347162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30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629842" y="3362326"/>
            <a:ext cx="347162" cy="347162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628651" y="4017765"/>
            <a:ext cx="347162" cy="347162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82843" tIns="91422" rIns="182843" bIns="91422" anchor="ctr"/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charset="0"/>
                <a:cs typeface="+mn-cs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212577" y="272732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212577" y="2954414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212577" y="336138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216838" y="4010294"/>
            <a:ext cx="1665165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212577" y="3584920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12577" y="4231555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07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9/9/2022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070873" y="1071564"/>
            <a:ext cx="3444478" cy="3444478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29842" y="374073"/>
            <a:ext cx="3942159" cy="523118"/>
          </a:xfrm>
        </p:spPr>
        <p:txBody>
          <a:bodyPr anchor="b">
            <a:normAutofit/>
          </a:bodyPr>
          <a:lstStyle>
            <a:lvl1pPr algn="l">
              <a:defRPr sz="2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29842" y="917975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400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51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7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51" y="1868643"/>
            <a:ext cx="3942159" cy="70310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711556" y="2774285"/>
            <a:ext cx="439340" cy="439340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30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2671543" y="2783206"/>
            <a:ext cx="439340" cy="439340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711556" y="3724448"/>
            <a:ext cx="439340" cy="439340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30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2671543" y="3733367"/>
            <a:ext cx="439340" cy="439340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56813" y="2829937"/>
            <a:ext cx="1158083" cy="636326"/>
          </a:xfrm>
        </p:spPr>
        <p:txBody>
          <a:bodyPr>
            <a:normAutofit/>
          </a:bodyPr>
          <a:lstStyle>
            <a:lvl1pPr marL="0" marR="0" indent="0" algn="l" defTabSz="6855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56813" y="3742655"/>
            <a:ext cx="1158083" cy="636326"/>
          </a:xfrm>
        </p:spPr>
        <p:txBody>
          <a:bodyPr>
            <a:normAutofit/>
          </a:bodyPr>
          <a:lstStyle>
            <a:lvl1pPr marL="0" marR="0" indent="0" algn="l" defTabSz="6855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3240308" y="2829937"/>
            <a:ext cx="1158083" cy="636326"/>
          </a:xfrm>
        </p:spPr>
        <p:txBody>
          <a:bodyPr>
            <a:normAutofit/>
          </a:bodyPr>
          <a:lstStyle>
            <a:lvl1pPr marL="0" marR="0" indent="0" algn="l" defTabSz="6855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3232224" y="3733368"/>
            <a:ext cx="1158083" cy="636326"/>
          </a:xfrm>
        </p:spPr>
        <p:txBody>
          <a:bodyPr>
            <a:normAutofit/>
          </a:bodyPr>
          <a:lstStyle>
            <a:lvl1pPr marL="0" marR="0" indent="0" algn="l" defTabSz="6855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71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5338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011412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146329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661137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86290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707648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557640"/>
      </p:ext>
    </p:extLst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402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156473"/>
      </p:ext>
    </p:extLst>
  </p:cSld>
  <p:clrMapOvr>
    <a:masterClrMapping/>
  </p:clrMapOvr>
  <p:transition spd="slow" advClick="0" advTm="2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805479"/>
      </p:ext>
    </p:extLst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239504"/>
      </p:ext>
    </p:extLst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307671"/>
      </p:ext>
    </p:extLst>
  </p:cSld>
  <p:clrMapOvr>
    <a:masterClrMapping/>
  </p:clrMapOvr>
  <p:transition spd="slow" advClick="0" advTm="2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351364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85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1D52-B355-43EA-B803-EBC3C2B40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50CA1-5ABA-4A03-818A-264748C9A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C783F-3EB7-42D8-979E-909AC6A3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DA847FB-99CB-4840-870D-37E3389432AD}" type="datetimeFigureOut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2C1AA-B5A7-4CE8-BF6C-DB51A620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083C7-59C3-4136-8BA3-4C77A03C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2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85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C9E33-F130-4432-9596-E7B8D023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FA0FD-6FA0-4A02-A557-60CA901D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7DA89-C000-4E7D-B4E4-952D27AE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DA847FB-99CB-4840-870D-37E3389432AD}" type="datetimeFigureOut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16B21-3018-4E09-AF88-1689DE2E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3494E-F37A-466E-9970-4EE68E50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5B6C264-2A41-471B-80EB-A498D7606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0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03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51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780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1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744" r:id="rId5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5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6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10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8" indent="-342788" algn="l" defTabSz="914103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9" indent="-285657" algn="l" defTabSz="914103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6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43" r:id="rId14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8.png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85725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5" y="1450182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212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9160">
            <a:off x="-3174" y="-22622"/>
            <a:ext cx="1719263" cy="119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7910513" y="-132556"/>
            <a:ext cx="12573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5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52468">
            <a:off x="81163" y="3880843"/>
            <a:ext cx="1263253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7761486" y="3945137"/>
            <a:ext cx="123467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AutoShape 22"/>
          <p:cNvSpPr>
            <a:spLocks noChangeArrowheads="1"/>
          </p:cNvSpPr>
          <p:nvPr/>
        </p:nvSpPr>
        <p:spPr bwMode="auto">
          <a:xfrm>
            <a:off x="3827463" y="941580"/>
            <a:ext cx="574675" cy="364331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38" tIns="45719" rIns="91438" bIns="4571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altLang="vi-VN" sz="3600">
              <a:solidFill>
                <a:srgbClr val="000000"/>
              </a:solidFill>
            </a:endParaRPr>
          </a:p>
        </p:txBody>
      </p:sp>
      <p:pic>
        <p:nvPicPr>
          <p:cNvPr id="2060" name="Picture 15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835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38"/>
          <p:cNvSpPr>
            <a:spLocks noChangeArrowheads="1" noChangeShapeType="1" noTextEdit="1"/>
          </p:cNvSpPr>
          <p:nvPr/>
        </p:nvSpPr>
        <p:spPr bwMode="auto">
          <a:xfrm>
            <a:off x="1500189" y="241859"/>
            <a:ext cx="6413500" cy="432197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ỦY BAN NHÂN DÂN HUYỆN NHÀ BÈ</a:t>
            </a:r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62" name="AutoShape 22"/>
          <p:cNvSpPr>
            <a:spLocks noChangeArrowheads="1"/>
          </p:cNvSpPr>
          <p:nvPr/>
        </p:nvSpPr>
        <p:spPr bwMode="auto">
          <a:xfrm>
            <a:off x="6553202" y="3829052"/>
            <a:ext cx="574675" cy="364331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38" tIns="45719" rIns="91438" bIns="4571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altLang="vi-VN" sz="3600">
              <a:solidFill>
                <a:srgbClr val="000000"/>
              </a:solidFill>
            </a:endParaRPr>
          </a:p>
        </p:txBody>
      </p:sp>
      <p:sp>
        <p:nvSpPr>
          <p:cNvPr id="2063" name="AutoShape 21"/>
          <p:cNvSpPr>
            <a:spLocks noChangeArrowheads="1"/>
          </p:cNvSpPr>
          <p:nvPr/>
        </p:nvSpPr>
        <p:spPr bwMode="auto">
          <a:xfrm>
            <a:off x="1295402" y="3714752"/>
            <a:ext cx="574675" cy="364331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38" tIns="45719" rIns="91438" bIns="4571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altLang="vi-VN" sz="360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3997" y="1736971"/>
            <a:ext cx="6511117" cy="83099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4733" y="3325869"/>
            <a:ext cx="7309644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Số hạng- Tổng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04757" y="2414251"/>
            <a:ext cx="6511117" cy="83099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và bổ sung</a:t>
            </a:r>
            <a:endParaRPr lang="en-US" sz="4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WordArt 38"/>
          <p:cNvSpPr>
            <a:spLocks noChangeArrowheads="1" noChangeShapeType="1" noTextEdit="1"/>
          </p:cNvSpPr>
          <p:nvPr/>
        </p:nvSpPr>
        <p:spPr bwMode="auto">
          <a:xfrm>
            <a:off x="1500189" y="691548"/>
            <a:ext cx="6413500" cy="432197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NGUYỄN VIỆT HỒNG 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328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C00301-E422-4B04-B6B1-B1C652F4B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980" b="26869"/>
          <a:stretch/>
        </p:blipFill>
        <p:spPr>
          <a:xfrm>
            <a:off x="1155063" y="176804"/>
            <a:ext cx="4742386" cy="3650152"/>
          </a:xfrm>
          <a:prstGeom prst="rect">
            <a:avLst/>
          </a:prstGeom>
        </p:spPr>
      </p:pic>
      <p:sp>
        <p:nvSpPr>
          <p:cNvPr id="2" name="Toán 2">
            <a:extLst>
              <a:ext uri="{FF2B5EF4-FFF2-40B4-BE49-F238E27FC236}">
                <a16:creationId xmlns:a16="http://schemas.microsoft.com/office/drawing/2014/main" id="{456C92F3-820F-45D3-8F3A-AE89E3396376}"/>
              </a:ext>
            </a:extLst>
          </p:cNvPr>
          <p:cNvSpPr txBox="1"/>
          <p:nvPr/>
        </p:nvSpPr>
        <p:spPr>
          <a:xfrm>
            <a:off x="160664" y="75632"/>
            <a:ext cx="1387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Toán 2 - CTST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BFC75E3-99B9-4DEE-AB07-52D4D02799B2}"/>
              </a:ext>
            </a:extLst>
          </p:cNvPr>
          <p:cNvSpPr txBox="1"/>
          <p:nvPr/>
        </p:nvSpPr>
        <p:spPr>
          <a:xfrm>
            <a:off x="2251324" y="9617"/>
            <a:ext cx="689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Luyện tập 1">
            <a:extLst>
              <a:ext uri="{FF2B5EF4-FFF2-40B4-BE49-F238E27FC236}">
                <a16:creationId xmlns:a16="http://schemas.microsoft.com/office/drawing/2014/main" id="{20793026-10B5-4D34-B0A4-820A76B277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78084" y="0"/>
            <a:ext cx="631595" cy="5893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FE8549-D7C6-48D7-9885-470B635C1B57}"/>
              </a:ext>
            </a:extLst>
          </p:cNvPr>
          <p:cNvSpPr/>
          <p:nvPr/>
        </p:nvSpPr>
        <p:spPr>
          <a:xfrm>
            <a:off x="5532522" y="964096"/>
            <a:ext cx="580043" cy="3524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ABC392-BB90-4FAC-BE05-47CE5FBC5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7875" y="1110595"/>
            <a:ext cx="3646125" cy="40371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3576D7-E9EB-4F3B-B059-72246F444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565" y="870110"/>
            <a:ext cx="2906054" cy="1555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12FE9-14B3-4BC2-ADBC-C64056EC1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664" y="1865636"/>
            <a:ext cx="2239118" cy="3202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6490A-A9AC-43F5-A0E6-45102651A6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1324" y="1747476"/>
            <a:ext cx="1940611" cy="324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EA170C-06CC-415D-AFB1-6DB8B5600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3072" y="1804676"/>
            <a:ext cx="2742217" cy="36808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CAA07F9-BF6B-4261-88A0-9B86FFB76181}"/>
              </a:ext>
            </a:extLst>
          </p:cNvPr>
          <p:cNvGrpSpPr/>
          <p:nvPr/>
        </p:nvGrpSpPr>
        <p:grpSpPr>
          <a:xfrm>
            <a:off x="6112565" y="887465"/>
            <a:ext cx="2906053" cy="1555037"/>
            <a:chOff x="6077283" y="870110"/>
            <a:chExt cx="2906053" cy="15550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5EC645-4FF9-43D3-9F46-21A555A5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7283" y="870110"/>
              <a:ext cx="2906053" cy="1555037"/>
            </a:xfrm>
            <a:prstGeom prst="rect">
              <a:avLst/>
            </a:prstGeom>
          </p:spPr>
        </p:pic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88B4D38A-DB9D-43E3-B5C9-7680034750BF}"/>
                </a:ext>
              </a:extLst>
            </p:cNvPr>
            <p:cNvSpPr txBox="1"/>
            <p:nvPr/>
          </p:nvSpPr>
          <p:spPr>
            <a:xfrm>
              <a:off x="6189372" y="1040719"/>
              <a:ext cx="2662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75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hạng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89 </a:t>
              </a:r>
              <a:r>
                <a:rPr lang="en-US" sz="1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276C529-B5CA-4B48-BDA9-57D139D468C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653" b="36499"/>
          <a:stretch/>
        </p:blipFill>
        <p:spPr>
          <a:xfrm>
            <a:off x="2655083" y="742867"/>
            <a:ext cx="2222295" cy="263180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58CDFE2-0993-443B-A349-ED6D653D8561}"/>
              </a:ext>
            </a:extLst>
          </p:cNvPr>
          <p:cNvGrpSpPr/>
          <p:nvPr/>
        </p:nvGrpSpPr>
        <p:grpSpPr>
          <a:xfrm>
            <a:off x="5532524" y="887464"/>
            <a:ext cx="3611477" cy="1555037"/>
            <a:chOff x="6077283" y="870110"/>
            <a:chExt cx="3018873" cy="155503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28942AF-3027-4AE1-BF97-DAE31A845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7283" y="870110"/>
              <a:ext cx="2906053" cy="1555037"/>
            </a:xfrm>
            <a:prstGeom prst="rect">
              <a:avLst/>
            </a:prstGeom>
          </p:spPr>
        </p:pic>
        <p:sp>
          <p:nvSpPr>
            <p:cNvPr id="28" name="Textbox 1">
              <a:extLst>
                <a:ext uri="{FF2B5EF4-FFF2-40B4-BE49-F238E27FC236}">
                  <a16:creationId xmlns:a16="http://schemas.microsoft.com/office/drawing/2014/main" id="{3FBCBDE7-9109-4AD9-BD88-D19F03EE3538}"/>
                </a:ext>
              </a:extLst>
            </p:cNvPr>
            <p:cNvSpPr txBox="1"/>
            <p:nvPr/>
          </p:nvSpPr>
          <p:spPr>
            <a:xfrm>
              <a:off x="6189372" y="1040719"/>
              <a:ext cx="2906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32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03525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uyện tập 2">
            <a:extLst>
              <a:ext uri="{FF2B5EF4-FFF2-40B4-BE49-F238E27FC236}">
                <a16:creationId xmlns:a16="http://schemas.microsoft.com/office/drawing/2014/main" id="{34C91162-7923-4EC9-8BA5-C8875FD8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01" y="384315"/>
            <a:ext cx="1017032" cy="835966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146280CF-0386-467C-ABDF-2749C7893037}"/>
              </a:ext>
            </a:extLst>
          </p:cNvPr>
          <p:cNvSpPr txBox="1"/>
          <p:nvPr/>
        </p:nvSpPr>
        <p:spPr>
          <a:xfrm>
            <a:off x="716465" y="630923"/>
            <a:ext cx="443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21F186-6EB3-4E6F-A92A-61ED6CF5E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502" y="1757469"/>
            <a:ext cx="2066113" cy="2973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F9B44F-5886-4B1A-A071-ADD8D0EDC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7385" y="0"/>
            <a:ext cx="5599015" cy="37276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593681-3F32-428B-B327-79082058E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6652" y="2462865"/>
            <a:ext cx="1513488" cy="2404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193FB7-90B1-4230-9EAF-DBEB6DA18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0605" y="2312305"/>
            <a:ext cx="516803" cy="940917"/>
          </a:xfrm>
          <a:prstGeom prst="rect">
            <a:avLst/>
          </a:prstGeom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D959D64F-938C-4A86-84F5-F7E61CD14B44}"/>
              </a:ext>
            </a:extLst>
          </p:cNvPr>
          <p:cNvSpPr txBox="1"/>
          <p:nvPr/>
        </p:nvSpPr>
        <p:spPr>
          <a:xfrm>
            <a:off x="4072521" y="3593189"/>
            <a:ext cx="487218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D959D64F-938C-4A86-84F5-F7E61CD14B44}"/>
              </a:ext>
            </a:extLst>
          </p:cNvPr>
          <p:cNvSpPr txBox="1"/>
          <p:nvPr/>
        </p:nvSpPr>
        <p:spPr>
          <a:xfrm>
            <a:off x="1645842" y="1813294"/>
            <a:ext cx="222738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8089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án 2">
            <a:extLst>
              <a:ext uri="{FF2B5EF4-FFF2-40B4-BE49-F238E27FC236}">
                <a16:creationId xmlns:a16="http://schemas.microsoft.com/office/drawing/2014/main" id="{202CC92E-BAB6-41C5-9F25-7F7CD1419757}"/>
              </a:ext>
            </a:extLst>
          </p:cNvPr>
          <p:cNvSpPr txBox="1"/>
          <p:nvPr/>
        </p:nvSpPr>
        <p:spPr>
          <a:xfrm>
            <a:off x="160664" y="75632"/>
            <a:ext cx="1387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Toán 2 - CTST</a:t>
            </a:r>
          </a:p>
        </p:txBody>
      </p:sp>
      <p:pic>
        <p:nvPicPr>
          <p:cNvPr id="9" name="Luyện tập 2">
            <a:extLst>
              <a:ext uri="{FF2B5EF4-FFF2-40B4-BE49-F238E27FC236}">
                <a16:creationId xmlns:a16="http://schemas.microsoft.com/office/drawing/2014/main" id="{34C91162-7923-4EC9-8BA5-C8875FD8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870" y="384315"/>
            <a:ext cx="1017032" cy="835966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146280CF-0386-467C-ABDF-2749C7893037}"/>
              </a:ext>
            </a:extLst>
          </p:cNvPr>
          <p:cNvSpPr txBox="1"/>
          <p:nvPr/>
        </p:nvSpPr>
        <p:spPr>
          <a:xfrm>
            <a:off x="716465" y="630923"/>
            <a:ext cx="4437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21F186-6EB3-4E6F-A92A-61ED6CF5E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502" y="1757469"/>
            <a:ext cx="2066113" cy="2973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F9B44F-5886-4B1A-A071-ADD8D0EDC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4781" y="10018"/>
            <a:ext cx="5108555" cy="34949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B8E8C4-4578-4C0E-B55B-72A96E6FE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1743" y="2237501"/>
            <a:ext cx="1912264" cy="540074"/>
          </a:xfrm>
          <a:prstGeom prst="rect">
            <a:avLst/>
          </a:prstGeom>
        </p:spPr>
      </p:pic>
      <p:sp>
        <p:nvSpPr>
          <p:cNvPr id="30" name="Textbox 2">
            <a:extLst>
              <a:ext uri="{FF2B5EF4-FFF2-40B4-BE49-F238E27FC236}">
                <a16:creationId xmlns:a16="http://schemas.microsoft.com/office/drawing/2014/main" id="{871A7E01-D4B3-431A-8C08-9119B850FE54}"/>
              </a:ext>
            </a:extLst>
          </p:cNvPr>
          <p:cNvSpPr txBox="1"/>
          <p:nvPr/>
        </p:nvSpPr>
        <p:spPr>
          <a:xfrm>
            <a:off x="4347992" y="2311481"/>
            <a:ext cx="206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+ 5 = 9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CC78D2-140A-4CF2-B5C2-177AAA6B6835}"/>
              </a:ext>
            </a:extLst>
          </p:cNvPr>
          <p:cNvGrpSpPr/>
          <p:nvPr/>
        </p:nvGrpSpPr>
        <p:grpSpPr>
          <a:xfrm>
            <a:off x="6658793" y="2019818"/>
            <a:ext cx="2066113" cy="1200329"/>
            <a:chOff x="5438845" y="579317"/>
            <a:chExt cx="2066113" cy="1200329"/>
          </a:xfrm>
        </p:grpSpPr>
        <p:sp>
          <p:nvSpPr>
            <p:cNvPr id="31" name="Textbox 2">
              <a:extLst>
                <a:ext uri="{FF2B5EF4-FFF2-40B4-BE49-F238E27FC236}">
                  <a16:creationId xmlns:a16="http://schemas.microsoft.com/office/drawing/2014/main" id="{4E54BC16-631F-4211-A625-7E0A457B28FD}"/>
                </a:ext>
              </a:extLst>
            </p:cNvPr>
            <p:cNvSpPr txBox="1"/>
            <p:nvPr/>
          </p:nvSpPr>
          <p:spPr>
            <a:xfrm>
              <a:off x="5438845" y="579317"/>
              <a:ext cx="20661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42FD1BF-951B-48A4-93DF-05A3B6B8F36E}"/>
                </a:ext>
              </a:extLst>
            </p:cNvPr>
            <p:cNvCxnSpPr>
              <a:cxnSpLocks/>
            </p:cNvCxnSpPr>
            <p:nvPr/>
          </p:nvCxnSpPr>
          <p:spPr>
            <a:xfrm>
              <a:off x="6231835" y="827508"/>
              <a:ext cx="0" cy="22115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63316A3-1EC1-4E4F-A590-FB13C7D19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4456" y="926068"/>
              <a:ext cx="20677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968152C-50CD-43F8-BADF-274671E8C703}"/>
                </a:ext>
              </a:extLst>
            </p:cNvPr>
            <p:cNvCxnSpPr/>
            <p:nvPr/>
          </p:nvCxnSpPr>
          <p:spPr>
            <a:xfrm>
              <a:off x="6192079" y="1364324"/>
              <a:ext cx="51995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2">
            <a:extLst>
              <a:ext uri="{FF2B5EF4-FFF2-40B4-BE49-F238E27FC236}">
                <a16:creationId xmlns:a16="http://schemas.microsoft.com/office/drawing/2014/main" id="{E3E9BEA6-8C32-4591-BA99-57450FF319A5}"/>
              </a:ext>
            </a:extLst>
          </p:cNvPr>
          <p:cNvSpPr txBox="1"/>
          <p:nvPr/>
        </p:nvSpPr>
        <p:spPr>
          <a:xfrm>
            <a:off x="4347992" y="3641726"/>
            <a:ext cx="4764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675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uyện tập 2">
            <a:extLst>
              <a:ext uri="{FF2B5EF4-FFF2-40B4-BE49-F238E27FC236}">
                <a16:creationId xmlns:a16="http://schemas.microsoft.com/office/drawing/2014/main" id="{34C91162-7923-4EC9-8BA5-C8875FD8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67529" y="384315"/>
            <a:ext cx="1017032" cy="835966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146280CF-0386-467C-ABDF-2749C7893037}"/>
              </a:ext>
            </a:extLst>
          </p:cNvPr>
          <p:cNvSpPr txBox="1"/>
          <p:nvPr/>
        </p:nvSpPr>
        <p:spPr>
          <a:xfrm>
            <a:off x="564066" y="630923"/>
            <a:ext cx="4437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21F186-6EB3-4E6F-A92A-61ED6CF5E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3962" y="1757469"/>
            <a:ext cx="2066113" cy="2973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F9B44F-5886-4B1A-A071-ADD8D0EDC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444" y="10018"/>
            <a:ext cx="6576646" cy="3799982"/>
          </a:xfrm>
          <a:prstGeom prst="rect">
            <a:avLst/>
          </a:prstGeom>
        </p:spPr>
      </p:pic>
      <p:sp>
        <p:nvSpPr>
          <p:cNvPr id="30" name="Textbox 2">
            <a:extLst>
              <a:ext uri="{FF2B5EF4-FFF2-40B4-BE49-F238E27FC236}">
                <a16:creationId xmlns:a16="http://schemas.microsoft.com/office/drawing/2014/main" id="{871A7E01-D4B3-431A-8C08-9119B850FE54}"/>
              </a:ext>
            </a:extLst>
          </p:cNvPr>
          <p:cNvSpPr txBox="1"/>
          <p:nvPr/>
        </p:nvSpPr>
        <p:spPr>
          <a:xfrm>
            <a:off x="3956567" y="2482509"/>
            <a:ext cx="2268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+ 10 = 40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CC78D2-140A-4CF2-B5C2-177AAA6B6835}"/>
              </a:ext>
            </a:extLst>
          </p:cNvPr>
          <p:cNvGrpSpPr/>
          <p:nvPr/>
        </p:nvGrpSpPr>
        <p:grpSpPr>
          <a:xfrm>
            <a:off x="6858084" y="2230832"/>
            <a:ext cx="2066113" cy="1200329"/>
            <a:chOff x="5333338" y="579317"/>
            <a:chExt cx="2066113" cy="1200329"/>
          </a:xfrm>
        </p:grpSpPr>
        <p:sp>
          <p:nvSpPr>
            <p:cNvPr id="31" name="Textbox 2">
              <a:extLst>
                <a:ext uri="{FF2B5EF4-FFF2-40B4-BE49-F238E27FC236}">
                  <a16:creationId xmlns:a16="http://schemas.microsoft.com/office/drawing/2014/main" id="{4E54BC16-631F-4211-A625-7E0A457B28FD}"/>
                </a:ext>
              </a:extLst>
            </p:cNvPr>
            <p:cNvSpPr txBox="1"/>
            <p:nvPr/>
          </p:nvSpPr>
          <p:spPr>
            <a:xfrm>
              <a:off x="5333338" y="579317"/>
              <a:ext cx="20661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30 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10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40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42FD1BF-951B-48A4-93DF-05A3B6B8F36E}"/>
                </a:ext>
              </a:extLst>
            </p:cNvPr>
            <p:cNvCxnSpPr>
              <a:cxnSpLocks/>
            </p:cNvCxnSpPr>
            <p:nvPr/>
          </p:nvCxnSpPr>
          <p:spPr>
            <a:xfrm>
              <a:off x="6126328" y="827508"/>
              <a:ext cx="0" cy="22115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63316A3-1EC1-4E4F-A590-FB13C7D19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8949" y="926068"/>
              <a:ext cx="20677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968152C-50CD-43F8-BADF-274671E8C703}"/>
                </a:ext>
              </a:extLst>
            </p:cNvPr>
            <p:cNvCxnSpPr/>
            <p:nvPr/>
          </p:nvCxnSpPr>
          <p:spPr>
            <a:xfrm>
              <a:off x="6192079" y="1364324"/>
              <a:ext cx="51995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2">
            <a:extLst>
              <a:ext uri="{FF2B5EF4-FFF2-40B4-BE49-F238E27FC236}">
                <a16:creationId xmlns:a16="http://schemas.microsoft.com/office/drawing/2014/main" id="{E3E9BEA6-8C32-4591-BA99-57450FF319A5}"/>
              </a:ext>
            </a:extLst>
          </p:cNvPr>
          <p:cNvSpPr txBox="1"/>
          <p:nvPr/>
        </p:nvSpPr>
        <p:spPr>
          <a:xfrm>
            <a:off x="4347992" y="3641726"/>
            <a:ext cx="476469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3E9BEA6-8C32-4591-BA99-57450FF319A5}"/>
              </a:ext>
            </a:extLst>
          </p:cNvPr>
          <p:cNvSpPr txBox="1"/>
          <p:nvPr/>
        </p:nvSpPr>
        <p:spPr>
          <a:xfrm>
            <a:off x="1323439" y="1570092"/>
            <a:ext cx="2287269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30 và 10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718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uyện tập 2">
            <a:extLst>
              <a:ext uri="{FF2B5EF4-FFF2-40B4-BE49-F238E27FC236}">
                <a16:creationId xmlns:a16="http://schemas.microsoft.com/office/drawing/2014/main" id="{34C91162-7923-4EC9-8BA5-C8875FD8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67529" y="116091"/>
            <a:ext cx="1017032" cy="835966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146280CF-0386-467C-ABDF-2749C7893037}"/>
              </a:ext>
            </a:extLst>
          </p:cNvPr>
          <p:cNvSpPr txBox="1"/>
          <p:nvPr/>
        </p:nvSpPr>
        <p:spPr>
          <a:xfrm>
            <a:off x="564066" y="374891"/>
            <a:ext cx="4437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21F186-6EB3-4E6F-A92A-61ED6CF5E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8422" y="1757469"/>
            <a:ext cx="2066113" cy="2973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F9B44F-5886-4B1A-A071-ADD8D0EDC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127" y="-142522"/>
            <a:ext cx="6963505" cy="3799982"/>
          </a:xfrm>
          <a:prstGeom prst="rect">
            <a:avLst/>
          </a:prstGeom>
        </p:spPr>
      </p:pic>
      <p:sp>
        <p:nvSpPr>
          <p:cNvPr id="30" name="Textbox 2">
            <a:extLst>
              <a:ext uri="{FF2B5EF4-FFF2-40B4-BE49-F238E27FC236}">
                <a16:creationId xmlns:a16="http://schemas.microsoft.com/office/drawing/2014/main" id="{871A7E01-D4B3-431A-8C08-9119B850FE54}"/>
              </a:ext>
            </a:extLst>
          </p:cNvPr>
          <p:cNvSpPr txBox="1"/>
          <p:nvPr/>
        </p:nvSpPr>
        <p:spPr>
          <a:xfrm>
            <a:off x="3517861" y="2482509"/>
            <a:ext cx="273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+ 41+ 6 = 99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4E54BC16-631F-4211-A625-7E0A457B28FD}"/>
              </a:ext>
            </a:extLst>
          </p:cNvPr>
          <p:cNvSpPr txBox="1"/>
          <p:nvPr/>
        </p:nvSpPr>
        <p:spPr>
          <a:xfrm>
            <a:off x="7211652" y="2230832"/>
            <a:ext cx="2066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2">
            <a:extLst>
              <a:ext uri="{FF2B5EF4-FFF2-40B4-BE49-F238E27FC236}">
                <a16:creationId xmlns:a16="http://schemas.microsoft.com/office/drawing/2014/main" id="{E3E9BEA6-8C32-4591-BA99-57450FF319A5}"/>
              </a:ext>
            </a:extLst>
          </p:cNvPr>
          <p:cNvSpPr txBox="1"/>
          <p:nvPr/>
        </p:nvSpPr>
        <p:spPr>
          <a:xfrm>
            <a:off x="3956568" y="3641726"/>
            <a:ext cx="515612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52, 41 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3E9BEA6-8C32-4591-BA99-57450FF319A5}"/>
              </a:ext>
            </a:extLst>
          </p:cNvPr>
          <p:cNvSpPr txBox="1"/>
          <p:nvPr/>
        </p:nvSpPr>
        <p:spPr>
          <a:xfrm>
            <a:off x="1047974" y="1465081"/>
            <a:ext cx="2908593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52, 41  và 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871A7E01-D4B3-431A-8C08-9119B850FE54}"/>
              </a:ext>
            </a:extLst>
          </p:cNvPr>
          <p:cNvSpPr txBox="1"/>
          <p:nvPr/>
        </p:nvSpPr>
        <p:spPr>
          <a:xfrm>
            <a:off x="6680401" y="2430887"/>
            <a:ext cx="273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+ 41+ 6 = 99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014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3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394" y="1207793"/>
            <a:ext cx="7214548" cy="13311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trong những tiết học sau!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82739" y="339437"/>
            <a:ext cx="6344503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đến đây là kết thúc.</a:t>
            </a:r>
          </a:p>
        </p:txBody>
      </p: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sz="1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22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76" y="352967"/>
            <a:ext cx="828383" cy="728269"/>
          </a:xfrm>
          <a:prstGeom prst="rect">
            <a:avLst/>
          </a:prstGeom>
        </p:spPr>
      </p:pic>
      <p:pic>
        <p:nvPicPr>
          <p:cNvPr id="23" name="图形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595" y="2740571"/>
            <a:ext cx="1552155" cy="2037203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931" y="2619326"/>
            <a:ext cx="1768355" cy="2304525"/>
          </a:xfrm>
          <a:prstGeom prst="rect">
            <a:avLst/>
          </a:prstGeom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700" y="2621797"/>
            <a:ext cx="1398153" cy="2184674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22" y="2354084"/>
            <a:ext cx="3086623" cy="239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49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1" y="-19738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5" cstate="print"/>
          <a:srcRect l="30313"/>
          <a:stretch>
            <a:fillRect/>
          </a:stretch>
        </p:blipFill>
        <p:spPr bwMode="auto">
          <a:xfrm>
            <a:off x="2772356" y="16255"/>
            <a:ext cx="6370234" cy="51466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28588" y="1468687"/>
            <a:ext cx="4442563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Khôûi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67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Học Toán - 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199292" y="152400"/>
            <a:ext cx="8663354" cy="451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7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" y="-19738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312985" y="1410691"/>
            <a:ext cx="68345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“ Em học toán”, các em được biết đến phép tính gì?</a:t>
            </a:r>
          </a:p>
        </p:txBody>
      </p:sp>
    </p:spTree>
    <p:extLst>
      <p:ext uri="{BB962C8B-B14F-4D97-AF65-F5344CB8AC3E}">
        <p14:creationId xmlns:p14="http://schemas.microsoft.com/office/powerpoint/2010/main" val="51741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65"/>
            <a:ext cx="9144000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2583" y="1372691"/>
            <a:ext cx="5990493" cy="2862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TOÁN</a:t>
            </a:r>
          </a:p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và bổ sung</a:t>
            </a:r>
          </a:p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Số hạng - Tổng</a:t>
            </a:r>
          </a:p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Tiết 1 )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4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1" y="-19738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5" cstate="print"/>
          <a:srcRect l="30313"/>
          <a:stretch>
            <a:fillRect/>
          </a:stretch>
        </p:blipFill>
        <p:spPr bwMode="auto">
          <a:xfrm>
            <a:off x="2772356" y="16255"/>
            <a:ext cx="6370234" cy="51466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4600" y="1325880"/>
            <a:ext cx="531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12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0D8A06-54BE-4779-9575-800949990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64" y="-16201"/>
            <a:ext cx="8643094" cy="5143500"/>
          </a:xfrm>
          <a:prstGeom prst="rect">
            <a:avLst/>
          </a:prstGeom>
        </p:spPr>
      </p:pic>
      <p:sp>
        <p:nvSpPr>
          <p:cNvPr id="2" name="Toán 2">
            <a:extLst>
              <a:ext uri="{FF2B5EF4-FFF2-40B4-BE49-F238E27FC236}">
                <a16:creationId xmlns:a16="http://schemas.microsoft.com/office/drawing/2014/main" id="{456C92F3-820F-45D3-8F3A-AE89E3396376}"/>
              </a:ext>
            </a:extLst>
          </p:cNvPr>
          <p:cNvSpPr txBox="1"/>
          <p:nvPr/>
        </p:nvSpPr>
        <p:spPr>
          <a:xfrm>
            <a:off x="160664" y="75632"/>
            <a:ext cx="1387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Toán 2 - CTST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BFC75E3-99B9-4DEE-AB07-52D4D02799B2}"/>
              </a:ext>
            </a:extLst>
          </p:cNvPr>
          <p:cNvSpPr txBox="1"/>
          <p:nvPr/>
        </p:nvSpPr>
        <p:spPr>
          <a:xfrm>
            <a:off x="628650" y="229520"/>
            <a:ext cx="797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28F1D3-89B9-486C-B8EE-BBC720700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82" y="873483"/>
            <a:ext cx="7995684" cy="4117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182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0D8A06-54BE-4779-9575-800949990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63" y="-35805"/>
            <a:ext cx="5503721" cy="5143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2CA220-6831-4C1A-994B-7576C0477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809" y="3450016"/>
            <a:ext cx="97443" cy="733141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BFC75E3-99B9-4DEE-AB07-52D4D02799B2}"/>
              </a:ext>
            </a:extLst>
          </p:cNvPr>
          <p:cNvSpPr txBox="1"/>
          <p:nvPr/>
        </p:nvSpPr>
        <p:spPr>
          <a:xfrm>
            <a:off x="1083515" y="148361"/>
            <a:ext cx="51670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trứng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28F1D3-89B9-486C-B8EE-BBC720700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742" y="1006187"/>
            <a:ext cx="2684134" cy="19217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05403B-5D4F-41AA-9DC6-FE7D75A98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324" y="3183062"/>
            <a:ext cx="2755692" cy="2186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EBDDBE-DC6A-4072-AEF0-E92826F1E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28" y="3491264"/>
            <a:ext cx="97443" cy="7331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ED128E-E307-4203-A7B3-A30751C6D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005" y="4122374"/>
            <a:ext cx="758954" cy="2590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F0429B-E373-408C-BDEF-02D550C0E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14" y="4112435"/>
            <a:ext cx="758954" cy="2590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FF37AE-17CE-4CD5-9B0D-EE25E8177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886" y="3450016"/>
            <a:ext cx="97443" cy="7331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F665DE-3828-4753-BC24-A85D1C219F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753"/>
          <a:stretch/>
        </p:blipFill>
        <p:spPr>
          <a:xfrm>
            <a:off x="3167576" y="4057192"/>
            <a:ext cx="669506" cy="3242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C8C63B-8F00-4758-9F15-479AB04C78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7221" y="971491"/>
            <a:ext cx="2770638" cy="17190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C43EEC-769F-4398-A0BE-4A42746F39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5951" y="1982399"/>
            <a:ext cx="280417" cy="4602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9211B1C-B691-4203-BF62-2A184AF54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1421" y="2160707"/>
            <a:ext cx="748286" cy="1036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348ADFC-5D92-47DE-9DC6-55B754A2325A}"/>
              </a:ext>
            </a:extLst>
          </p:cNvPr>
          <p:cNvGrpSpPr/>
          <p:nvPr/>
        </p:nvGrpSpPr>
        <p:grpSpPr>
          <a:xfrm>
            <a:off x="3952712" y="3122063"/>
            <a:ext cx="711637" cy="1213031"/>
            <a:chOff x="5713644" y="3141667"/>
            <a:chExt cx="711637" cy="121303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9BBA175-BE1B-406B-AFE5-82EC2AF85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13524" y="3141667"/>
              <a:ext cx="388061" cy="42963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0735B6D-5192-4B93-BEF1-2755EF258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10792" y="4076796"/>
              <a:ext cx="388061" cy="27790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554D3AC-0A47-4C67-B4DD-BC9F3F3B7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13644" y="3523285"/>
              <a:ext cx="168707" cy="168707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2C79B0C-62E2-40D4-966B-57DCCC06A815}"/>
                </a:ext>
              </a:extLst>
            </p:cNvPr>
            <p:cNvCxnSpPr/>
            <p:nvPr/>
          </p:nvCxnSpPr>
          <p:spPr>
            <a:xfrm>
              <a:off x="5882351" y="3949512"/>
              <a:ext cx="5429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30B73E3-E6BA-487E-A829-CE6AAD14A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923836" y="3555332"/>
              <a:ext cx="388060" cy="431947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F2872A0-4ABB-4C88-BBC5-87944C22E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84701" y="3065190"/>
            <a:ext cx="63945" cy="48111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0BFDEC8-483E-4D69-97DD-DDC0818E37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229" y="3165344"/>
            <a:ext cx="758954" cy="2590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8992465-886F-465D-90D1-B6BBFD5EC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5091" y="3493082"/>
            <a:ext cx="63945" cy="4811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06CF4A1-E2C0-4593-94B1-863C301FC6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558" y="3593236"/>
            <a:ext cx="758954" cy="2590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D2EAD52-7397-42D8-873A-E05770485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5091" y="3974275"/>
            <a:ext cx="63945" cy="4811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034F380-BA45-4560-B98B-46099062EA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753"/>
          <a:stretch/>
        </p:blipFill>
        <p:spPr>
          <a:xfrm>
            <a:off x="5057229" y="4057192"/>
            <a:ext cx="669506" cy="324263"/>
          </a:xfrm>
          <a:prstGeom prst="rect">
            <a:avLst/>
          </a:prstGeom>
        </p:spPr>
      </p:pic>
      <p:sp>
        <p:nvSpPr>
          <p:cNvPr id="27" name="Textbox 1">
            <a:extLst>
              <a:ext uri="{FF2B5EF4-FFF2-40B4-BE49-F238E27FC236}">
                <a16:creationId xmlns:a16="http://schemas.microsoft.com/office/drawing/2014/main" id="{0536A5B8-FC64-4458-B27E-9A2973F0DFFC}"/>
              </a:ext>
            </a:extLst>
          </p:cNvPr>
          <p:cNvSpPr txBox="1"/>
          <p:nvPr/>
        </p:nvSpPr>
        <p:spPr>
          <a:xfrm>
            <a:off x="1077952" y="2472332"/>
            <a:ext cx="1180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F023E520-29C8-4CEA-9F88-F8C0AF4AD658}"/>
              </a:ext>
            </a:extLst>
          </p:cNvPr>
          <p:cNvSpPr txBox="1"/>
          <p:nvPr/>
        </p:nvSpPr>
        <p:spPr>
          <a:xfrm>
            <a:off x="2919951" y="2535945"/>
            <a:ext cx="1180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034F380-BA45-4560-B98B-46099062EA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753"/>
          <a:stretch/>
        </p:blipFill>
        <p:spPr>
          <a:xfrm>
            <a:off x="6792244" y="3294884"/>
            <a:ext cx="1261510" cy="827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5072" y="1975040"/>
            <a:ext cx="2715854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+ 21</a:t>
            </a:r>
          </a:p>
        </p:txBody>
      </p:sp>
      <p:cxnSp>
        <p:nvCxnSpPr>
          <p:cNvPr id="8" name="Straight Arrow Connector 7"/>
          <p:cNvCxnSpPr>
            <a:stCxn id="5" idx="2"/>
            <a:endCxn id="35" idx="0"/>
          </p:cNvCxnSpPr>
          <p:nvPr/>
        </p:nvCxnSpPr>
        <p:spPr>
          <a:xfrm>
            <a:off x="7422999" y="2990703"/>
            <a:ext cx="0" cy="30418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24704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" y="-19738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14600" y="1325880"/>
            <a:ext cx="531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9967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. Ôn tập và bổ sung - Ôn tập các số đến 100 (SHS, tr.7-10) - 2 Tiết, Toán 2 - CTST"/>
  <p:tag name="ISPRING_PLAYERS_CUSTOMIZATION_2" val="UEsDBBQAAgAIADZZpl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0ladSBqKuqXIGAAAmGQAAHQAAAHVuaXZlcnNhbC9jb21tb25fbWVzc2FnZXMubG5nrVn/bts2EP5/QN+BMBBgA7q0HdBiGBIXtMzYQmRJlei42TAIjEXbRCTRkygn3l97mj3YnmRHSnbs/oAkJ0ASRDLuu+Pxu++O9MXHxzRBG54XQmaXvXfnb3uIZ3MZi2x52ZvSq59/7aFCsSxmicz4ZS+TPfSx/+qHi4Rly5ItOfz/6geELlJeFPBY9PXT0zMS8WXPH0TYskgY2gOHRDiwceTgAXGiAbauI+pFAzKy3V5/JJGCnxVHd3wpsgyCQHJhXhSJiPnFmxq1mxOPUm8S+dglTq8/kErJFA1Yfhqai2/sEaa250aDKQC7Ya/vso1YMgUpRHclwGfFadghodR2R4CI53MwEHciEWqLQq4U5OJUVMcekl4/PD2D1PN36aNy3TV306HtQdqCoMqagYQVlrGQKGN5bhLXAdB38C0JotAiAKqhPRqFU9/3AkqGEKFmi0jLpNoQUaBMKlSU67XMFY+RyAyh2FGGU9kpN+G17Ubg3qyvfm07Nr2NJp7ONcnYXQJhzHPOM5RzFvP8OT5cL5hgpwYfiuKF0P2AhMSlkEx/7FGv1/dzXvBMAdx6JZXsgqdJFrmRdxVZ3tSlNd/Q2acpCc2+u9PJgARnuqDPqEdhObuPwrMOjm7AzzfodAPOTqPTDEMCJji4rnJiBQReDKOZTce9vgXZ1aR5EGqFRLjOtSTxDUvKil21cja52+kc9v1aNXZxD9j8vsna8iZQfbeR441AKu0RhCXTNcu2yJFL+eMvHz48vnv/4adOMCHwyTkGQgbp/dsWQC4NPKeShMgln2G39d9udt6UOrYLfK7/6WYN1L0BvsLfRrtpEADJa4baodELnQuHGL24lSVasQ3XrWcj+INRBygCkdddR38wl/AiKxsrbOhNMJAI6ooGtqUJCoUg83z7uhKdUq1kDu4KFFdVHBufmlX683VVfxW3pBYqkK9Ypkxk582uZ67j4aEh2QTYjUdE6/VuUYB0BG8ovdFl8xpcPGSJZDFagKQg4YWIrdeJmNcSWvPeT9i2MYoAz6CFAdk9JwT5Gu7eaFGM0TBnerEdUQIckgAAclbw/ATbyHDdmCOcJN0QxvZo7MAv1SGMxXKVwK/qGodPgAk+b1SKWo5xGM68YKiTptWYoTUrigeZx0csPdzPJmDbtTwoBIsegOtWuQcGfgiY/PKcz1UzGESJDb/ruoKlAgEjasRAl1RaFgrKJl0nXHETrdBLYfNqTOILCfWVcJicDPfBuym2Rpo7eOpa42hA9xLqsDKbr1raQXF+sz4Oq6EEmhxyvjGmGg0mzc+gLiCGXhcL7xo08LqLxS2BERH+NNkczKqgeztR2onenGmNSbb1KKTZtBGyLOCNTglIk9mR4rybm5BAX3epjZ3vaGuFupvDlmIDQwwQkOeNjkDuLTLURfVpav8eXWHbMZ36S+qxrZn5WLxh2VwfJuZM7+kWPotFbD7TtDf+/yrF34ipWurP6i7hDsnns67xHDWW71QEU4qna9XkWiesDv+UKHSJfzeENks/zf9+JH+RnTkY4p+9P0eHhS571BjEMzPVfrdeOpJ68icwsOjmCDNG0t5qrN0ObE93xOZzx5Od7V4dHTPsbCHbW7teDeBKdCpGOIYcm8hDGHVS6ELtbc3Z4zB8c+pobz8jg9Cm0HVm/K4QqtGzqefW/dWU8+mN9WBmPWo21KYOObrjAMhEpBB/3AJzOiG7DFQt4mglM1kmsSn/RNybNgG5LVP+9TS8yGVq3ias2NG/alMfnxNFtbigcup3mKf2Fdx6fw4K+PRdCgkOYIyxsGvp2cfS1Z60NILy0alwaLgbnaCOUqbmK2jHC1lmcUug6gg2JFcYwOo1h5zlzVNYDfBFGNVbVL/9rROInuhARMke7A9XKl782RlEL2OPUV1eKP6omoGmA8OiMPKurmCSWyyaLCgeHIdsHtpY1UflnV3LkzO1gf0vciRlVVNMZQqvzpv9Un1dZ8iCKcXWeAL1F5pyk2UOQ2cXhB3dLG8awJGurlwLgGCAoEIlHJFHpuutC6q++AFlNoe0Xn/C8nuQdSpl0ik2s4G6nFS3NT3dgZQqEVmnyJ/XVPWCqe1HeDg0F0KQSTjv31czRAwHznl9M5TIZWswa4xd6Bpf4PFYqK6AASH7Cx99qWEuEBzJ9PcS//3zb5N9dUlYazLIXvX8JHqbr/v2/qkw32hcvDn4guN/UEsDBBQAAgAIALSVp1JU/l+zogAAAIEBAAAuAAAAdW5pdmVyc2FsL3BsYXliYWNrX2FuZF9uYXZpZ2F0aW9uX3NldHRpbmdzLnhtbHWQQQqDMBBF957CGwhdh0DXpUWoFxhxlECSCZlR8PZNhFixdvvff5nMKEYR4yfWVV0rmIXeAlH0CJZRNd8gY4YF7944EEM+xYJcilcoK5YotBEZvWyo9H/yMr61sO4P8fEfJ3ItdMahvl0JG8mSh8VMW9atAfUYMQ04hbmHHnqLD1x7gji89oKWOCfjL85u2mx2+KQBdYjkgqjmEFXpXuXsH1BLAwQUAAIACAC0ladSr9XL/4oEAADYFwAAJwAAAHVuaXZlcnNhbC9mbGFzaF9wdWJsaXNoaW5nX3NldHRpbmdzLnhtbOVY3W7bNhS+91MQGnrZKGmTNQ1kB5ktI0YdO7OUrsEwBLREW1woUiUpu+7VnmYPtifZoeg4duI0dFYPaXsRODo85+Phd354pOD4U87QhEhFBa97ezu7HiI8ESnl47p3EbdfHnpIacxTzAQndY8LDx03akFRDhlVWUS0BlWFAIaro0LXvUzr4sj3p9PpDlWFNKuClRrw1U4icr+QRBGuifQLhmfwo2cFUd4cwQEA/nLB52aNWg2hwCKdibRkBNEUPOfUHAqzNsMq83yrNsTJ9ViKkqdNwYREcjysez81w9Ze6/WNjoVq0Zxww4lqgNCI9RFOU2q8wCyinwnKCB1n4O7e7r6HpjTVWd17tW9gQN2/D1OB27NjA9MUQALXc/ycaJxije2j3VCTT1rdCKwonXGc0ySGFWQIqHut+CrqdlrhVa8fh9HVaXzWtT5sYBSHH+INjOJO3A030XeFb/YvBtEm+KeX5+Gg2+m9u4r7/W7cOb+1ghCsMBj4qxQHEApRyoQsGA50VuZDjimDrL7DuyIa6oJhOSaxaFMI+wgzRTz0Z0HGv5aYUT0zqQDlc01IcaIKkuiBiXPd07Ik3i2cBQTHIPiLJDp4u8ihN4crR/ft7rfHWutlgLXGSQbZBrLKtcBfFt2oUVN4ONF0AqlM7hxyVDIWlUUhpG4Yp6u9l4ULHx6ACUaCrzBnntFQsHTBF8mHJO3hnCzVaHRNeRs09zw0ghgzYLJfEI4izKEvUA3sJgsAVQ6VprrqB+259omkmCHAg8ZF0Fl0j+0kw1KtBHURWFOMSeP3ntBE/WHZtqIHVSNGYReTWk76IU9RS+Ip9DEX9XPCXdROIW+YyR0inZyQWG2giU4Yc1H+TZQsRTNRIkavgROBoKrKHP7LCFpudmgkRV5JoR9rpCoKJ5RMSXrsstElbJGXYAnNv2BE2x0+lvQzGpKRkIBL8AQoBjlVFn9nI+ACK3ULim98fGFbWKfXCj+8MAfE6QTzZENwKEWSF3or+HiGuNA3dkBHgkuIoAlKStNqzeVsO08Pw6IbQJy/UjRW8BXNS4a/JvyCkCXoLYZ8O7tsEvhHPXDeNsOTqtBN8VbQUOIUQmIxYSGBTk75/PZwAEwwR4KzGcIJXMbKtI0JFaUCiW0QFlo93UNrD2laPY3h1oEdZUqkE+Tu3qvX+wc/vzl8e7Tj//PX3y+/aDQfU84ZNtvZOaX54ODkZnVnfHrE6KEh6hGzL4xS92zbQuYmv9N7vq6fJx3MO704HJw04877Tny5BqAi/f41HvhmxFg/cVRz13MdOKLwZNA8RYMwuujG0ZFLIvYE1LxOMkjlkXmHcZomBuF7J2wg3Km+wsgJru+i1X/nojWwE8X50jTh5ALcEGPb8eCOYDSnkHDfRL071dCTWsW3Ubf/+U3BFv6W6pZgmWRby6Mfo7NuM0DfMe3P+xX6e37PPcPymkgUC8GU081WakY5+V/bxGrCReFZ55d+t/UDtORnyqB9Wnx9XPncGPhrvwSblZxymgOt5p1l8fm4cbC/G/jrl2o1QFv9Gt+o/QtQSwMEFAACAAgAtJWnUpGyuE14AwAAowwAACEAAAB1bml2ZXJzYWwvZmxhc2hfc2tpbl9zZXR0aW5ncy54bWyVV11PIjEUffdXEHxeQXRFk3ESBEzMuqtZie+FuUBjp520HVz+/d5+DNPCjKDEhN57Tns/Tm81UR+UdzYgFRX8vjvopmedTrIopQSuZ5AXjGjocJLDfXf64xmI5JSvuj0HE0zIN9AaTcpYKluHZvfdeam14BcLwTXudcGFzAnrpueP9ifpWeQxlsDQTuUsyQLqY/rjm8f+wykUf0b/8vau328jLEReEL59FitxMSeLj5UUJc9MaFfm00ZbbwuQjPIPRP4c3D5MWpNgVOknDXkU0/RyOpgOTqMUEpQCE9LdZDQY3RxlMTIHVp10Pby+vR6dyKmP+roxe7QNVVRb2nAwvBpet9EKsoK4yOPp5HJy1Y7nuHvclS/jcgQN//TRzPECbEF+a3NRlMV3NFJIsTIF3eMMzecohwmSmRuZnk/uzOcowSRkDjoqSMVohm0QMnNS7JtPG7itlv5rOCQSc7elYK+mCXvTwyhkziDVsoSkV62cT63F50up8TJBuiRMISA01aBXzPCVlKraJrbVuL/wSXkWgLyhRrwLVuYwdvEGwNhe48fjBztXwvh2tiBACRtvDCKsjTXyD5b1ABkYa+Sb6dYLZ9sD+L7HcSo9PBDfzK+rj17gBJdVvapV5TUnPZtbroKjvaHC5CKD1MpqRnMwXUt61uZC6h3ElHCyoSui8W36bXDzrU1GJb09h1das64STTWDJrktRCkVBoPu9yj3BodjuHdDjfQzLHXV5thY98Q8FqEU7Pq40P12u7K5dUfjU3LfzYn8ADkTgqlux/Pw+uE27lE+ZJhhjU8pyCe+FAHHBtZG4kKDOhUs3BU8MR6iNVmscwyp9YBdSV1jm/uX+GObGsvLfA5yinqgUAkytjncmq7WDH/1O4VPyCqn71mL11H1GvfjhO4EHxi8BPCvpcW6ug5u4Tx5yTRlsIFqqAQGm3FbaolC+TclbOQVizKwnKRIP4NqqcSzKbA34N8xrGjjPU8seo+LVa/JXNnMopFybOBXc9LINRyRdu21FO2M/qYSYrOiepJSizdN5K6ctcGnTzYw4jS3MwgdupZNk8uRmBCFr4x1VowDex2Eebh2m6kwmj1PG8WM2nTQRLGe/Tk7wzuaLiVAOGOt8Sx4BX7Bdi6IzP7sINGz0OB2bMwRH047snHY54VOeoHJtWfXCPyO/5yk/wFQSwMEFAACAAgAtJWnUn7a5hKFBAAAYhcAACYAAAB1bml2ZXJzYWwvaHRtbF9wdWJsaXNoaW5nX3NldHRpbmdzLnhtbN1YX1PbOBB/51NofNPHxtDSK2WcMFxihkzz72LTK3Nzwyi2EuuQJVeSk6ZP92nug90nuZUVAoEACkPaoQ8d6vXub1e7+1ttHBx9zRmaEqmo4HVvr7brIcITkVI+qXtn8cnrAw8pjXmKmeCk7nHhoaPGTlCUI0ZVFhGtQVUhgOHqsNB1L9O6OPT92WxWo6qQ5q1gpQZ8VUtE7heSKMI1kX7B8Bz+6HlBlLdAcACAf7ngC7PGzg5CgUXqirRkBNEUIufUHAqzU50zz7daI5xcTqQoedoUTEgkJ6O690szbO213l7pWKQWzQk3KVENEBqxPsRpSk0QmEX0G0EZoZMMot3b3ffQjKY6q3tv9g0MqPt3YSpwe3RsYJoCcsD1Aj8nGqdYY/toHWryVasrgRWlc45zmsTwBpnz171WfBF12q3wotePw+jiNO52bAwbGMXh53gDo7gdd8JN9F3hm/2zYbQJ/un5IBx22r2PF3G/34nbg2srKMFKBgN/NcUBlEKUMiHLDAc6K/MRx5RBU9/KuyIaaMGwnJBYnFAo+xgzRTz0d0Emv5eYUT03rQDsuSSkOFYFSfTQ1LnuaVkS7xrOAkJgUPxlE737sOyh9wcrR/et9+tjrY0ywFrjJINuA1kVWuDfFF2pUcM7nGg6hVYmtw45LhmLyqIQUjdM0JXvm8JlDPfABGPBVzJnntFIsHSZL5KPSNrDOdRvcMI9NIaiMkhdvyAcRZjDHKAa0pksLVQ5Uprqiv8nC+1jSTFDwHEYVAR1ozvpTTIs1UoVl5U07Esaf/aEJuovm14rulc1YhS8mF5y0g95iloSz2BuuagPCHdRO4VGYaZZiHQKQmK1gSY6ZsxF+Q9RshTNRYkYvYScCAQ0KnP4X0bQzemGxlLklZRhpZGqUjilZEbSIxdH5+AiL8EShn3BiLYevpT0GxqRsZCAS/AUUgxyqix+bSPgAit1DYqvYnxlZ1a71wo/vzIHxOkU82RDcOAeyQu9FXw8R1zoKztIR4JLqKApSkrT6p3L2WpPL8OS/lDnZ6rGCr6iecnwc8IvE3IDeosl346XTQr/aATObjM8rYhuyFtBA8UplMRiwosEhjzli+vCATDBHAnO5ggncPsqMzamVJQKJHZAWGj19AitPbRp9TSBTRA8ypRIJ8jdvTdv99/9+v7gw2HN/++ff18/aLTYSwYMG3d2MWneuym5Wd3alx4xum9resTsgd3pju2JkLnp7/ROrOsXSAfzdi8Oh8fNuP2pHZ+vAaiSfvcaD3yzU6xfMapF69aGMfpxK0YUHg+bp2gYRmedODp0ab2eAJbrJIPmHZufKU77wzD85IQNKXZiVBg5wfVdtPofXbSGdocY3NgfnEKAO2FiZxzcCozmFFrsRTDciTVPGg4vg6lrfwzQB6lqyb0lphIsk2xrnfOCp+ePq8lPnOm13a/W3VQoIjk1Rt/pyvqZf7p2sbwkEsVCMOV0dZWaUU6+61RYbbYo7LZ/63daW+066tZ2L4Lqz5s++7T8fLjyvTDw137K3QH56nfxxs7/UEsDBBQAAgAIALSVp1IcmNWLsgEAAGYGAAAfAAAAdW5pdmVyc2FsL2h0bWxfc2tpbl9zZXR0aW5ncy5qc42UX2+CMBTF3/0Uhr0uBtEN3ZuKS5bsYcl8W/ZQ8I4RS9u0hc0Zv/so/mvhsklf5PjjnN4Lvbtev7q8xOs/9Hf17/r+xb2vNTCalgXcujrt0HOje4pma1hlOdCMgddAytOjZ3l/ITBjj9Wm8fbV2CrLz+Pmnw9ClY0LxEIimkK0EtG+EO0bC/5xKjtWdajIanNcaM3ZIOFMA9MDxmVOasa7eawvu8AGzEuQ/6AfJAHH1F/cP/rzLvLi6A8nU9+3uYTngrDtM0/5ICbJJpW8YOtj/sgsm/7cCpDVC98cgLtgMo+cDdJM6ScNeTN4OVwGy6CbFBKUgmPuNJoFs3sUpiQGavmOw/FkPPsDdYzbDW3QZaYyfaLDIByFY5sWJIVWlxbLaBiNXIxVXq1utsIPnIZv3VWMoGQL8horLgpxxQsUkqemI200NAtFKSfrjKUHLpqahXJms8a269uoJ8Yg5nJ9/ip8s2ym1QznmPHGMfvETmjeNV2uGA0aPd2qEfuMxVJMxHKvnmflGXR2o5uzxty/VXUTuQG54pxW47OKKXQ9mfvv9lRAd5kg4SjojvV9b/8LUEsDBBQAAgAIALSVp1IpAbgFZQAAAGkAAAAcAAAAdW5pdmVyc2FsL2xvY2FsX3NldHRpbmdzLnhtbA3KMQqEQAxA0d5ThPS6a2fhaOVWYqMeIGgQIZPIzCDu7Z3uw39t/3iBm0M8TR3W1ReBdbP91MPhuvzKBiEm0p3ElB2qIfRd0YptJDOnlGGES+jPYWGfI/FEPsuhHJmC5o+frngBUEsDBBQAAgAIALWVp1JzmZfRGBYAADgjAAAXAAAAdW5pdmVyc2FsL3VuaXZlcnNhbC5wbmftV3lY0mm7RrPSyrRmmtJEc5qyTR0VzAWlbLFStFwyQ2GKhFHc0NwVnaZymkm0zBXFaUzJBU3JBTcsv0BDsFxAMpdCdBQ3JBHcONh35ru+75zvnOs6/56rP4D7/b0873u/z/P8nud+7110cdTcorsFAABonj932g0A2KACAKimqm9SPgF3MzSUPyrhbo4OgAqO3oRyoIY5CTsJAFSlbl25tlE51gg95x0OAGxvW/+oMEOe3gAAvmWfP33SIxoxPQhjRYzH6I9wBpBv1m5Jdz+n7zt4KjntkvNZ4/ObFlovQEJfmP/YbaX/5GQ17LcXv75IP5J24tevd956qjp/KOT+5nu7Sn96cetb1W/aoz+SbZD0rFisfCiO0ixlLv+IZKrs7hoSxVFWI/KxiRDFRyXtH8+oAwBJ6NtKWj+e/TcwaatM3pVYEXzFiepv04twAABaddApOQ2+NE3pRhVDAGBkG7XYebDi/ab1KRhb17yI5Jh/QWne78+9f3gBMunxdxvNzzbxeuqAkTE07PNgfXkiEew3GblLMaelsALyiqTaqgAA53vs697pI7eTejRUNjdJOFC7+LkXm7sqEhoGe1oArSgL7GuS1+pc8ixkZdQImkOIc47omL7P3Km6NjNLck5GNkqtjqo1LXCH7ZvmXs4m/tEdav9NSJM4i/48wVN8tEDeR04UNC8OxUVO7DZnpxu5knwHxjIqE1ENpPGgrhYAYKAzt7omVphRCV154aUItTFps8BbBlNa5t5i1w7sfRvomEkrbx7wyvDzCbBFuaqfU5cXVK5OmE7zDn8YZULXxEYV5Lo835bI6SpbtdHOsFyW2k+gbPnyZFnifOCUwAJ7mylC4sVHu0xWX5IY8irLAaWHfLrKD8PLQHkFqzXIxNiz8XokkQ5JLJijZMgrIiyXHsKmD9RZSG8nbQHwCaWoD4GXkWvzXva4BMhZXgMQXcOc0U4rlvd7K/LuuB461yx9e7IitfAGyatlLYWc5ZTb+xCXYynxRJFiArxRFrbbDXhmShrYZj73/Y80RFtmD0ZODdrD5u5Arv7JeZTmERC3vwcDtYDd5dnu5NcFet0puzo7v2Q1/VjwHIMEJAWhYfyrRfI8cN6CSeseVUTiakoqWSF1rBwUzN2+C6LmmGKKmGM2gu4n3JxpxSoX7jru6jd01SWT6G8ez+8lgLeqCMzdBTliH31mCkxcn59jMpDuX93kDj34dZzDiZfceWf85HHoItwgmapHNHvqZyvqF2Z7/cC6qWOpXyi27Hzu7QL87T0abJIhogqe10j7gar45Sj8Ir8Imckw33yAjTYhd8DavAWlb02sfzggKPWHuRP9bvjSSKVj1pqJd8ly9lzAH1o54D8FsUyWmUtBBNogYG91CLX1QUxAgTt/bc94xzPcGmihRsvbcWNBrpEgXJ6R+vJSrVliuJ0kfqbQdsIqyNhIcl/UTzUFtFpSiwMp3fuKVdiiOStIMyy3teon55+zx6wyxH0niq91LmyrZFTlikDd3pHgZ3Kif08rOp5CHiuRM+5GeaN+JpZGPFHhNPFJuEamEL3XIggsEyyZN0kNWfVn1NsbwrahBdVQPsGnYrocp4MQmMe/H+6Nvp+ZZYEcO3/gR4/s9umcOU8B47Mjdql2Q4qrIN/B0LrdD6kD/MfZbOIGd3MTWGBHWNh+46IcIHGtJkh37wfziqgmPcGnmmm/2vL2uUDsWnH3s6xArGYBe6/AfnS+fpglujSQh2NNux4qbQVVhIv+ejFKx8wSy3Q6hwO+zmL79fXfHgvR5eLix8qeXWTBhM43M+E8prAXAp65WMTbU0mOYYcxr0V8Y5fBEtQ7w1UOijql36n70ciWzahXJO1nwj28SA6DnWmmXygU4gyYwifHyz6UCG3qevW9NFSoDHNbA2oM1qdzDGZBtA1/eSbB5yAsgnMbs1RaNYHINY7ymY22ZkxYBPu4lnLmUxkx6LD9vJy1dh0ZSFTTuUW7CuLCEuGmssdkHude17svbgT0o7mPKJ7gVP9eUdha8WF9IgvUY+2UJyoBcfsghJQbnrB0EirQxgKScNbYyNPQMKsOlD9hyBAlcwv82LqjuCVcvsY+PnOLtgACP2Kvafi7CZkhvOGTacEtYV5LHTTY/DofK//Nxk+upNAYsWnpisVeHS9NkdtdjLX/1Z4RfexSFpoF5NkiCLil+wPzD3JQAyTBg83IUgJc9STBs6MpIpDBqmrSr2FTcdaW1CjV2pmtgGfs9eJQFeMckn632j4Vapmlc5z01oDIFId5jjm5538Q2ATIrKatggNvannG/iKOrcXKXU4v5YGeaVjQIATWc1aUKkMM7qqnw49ULOQnCSMJzPim/FIG6uafYQE+Lox8icu5gNRBw30wdPBTvvcoqEngvQwq7JviYj465fZMxevs5Z5ruwrDro1NJTIwfJqPIGz14qF7wjCUT4hJqiS1J9WAohxdGOu4qYPcVUPhL3oQ4N+135/dNhqWuSOnzoQ5H9srxfiY8IIuMUukmH+UWV0iE8SMAVYeTAg0kdTpjoN+hQ9pPC0Gr55NcUXZ4SeOw4LBJAGEeWTAClFZ3Kw7ccxiwEtgUSEtqW0uBvKsLT/yGUJ7iueUhor1DJ8hLo+zr350LcJuwJ0JzZiumGZJyWQKrkS8B9iQpxvSKEa5lRjXvaperxjfFvBcf7a+fP7c02v+kDLvVNBjsEmWRVCH0OzKaBgMzjqisVdQL45Td2IJz44dFli+skqotRNRxIL4QlwBc6J7KnX2/npJERIkTwy7FtobRGHHKh2NoRLhdrjht+AKU0l+w1/FAaHD+Z2sgbD8E2yf1fNdsbwT5D8mcpZH045IPN2JDFuJZ3r+WQteWUADjoTKiMlsq167iqgN93Ex4dX3ylz+Vs/B5U4JSjCv1vtNykDBBZR9BXTASl8x1RbdifUZRCgjst3XJaXOl+vFKtElD7rF5e1SjdbbqQqSAObiO3PNIxp/bTYcQQRoGY5sV1cBzK18frbFcOSmQyswO8FDHVCf4u1eHOxlqJbnomzfVm3lh93ryrRVXYzUAIC8a9xHJQMZAyeUM/W0z/8L3rDe/f97Lxdarvfw4OD/wYCWDUZPLoFzU2YvxmkoBcib+9pKwcFW/7cw72vVoYRF36JHbhcOF/XuL3PP11OuncQ89b+Lli/wC/wCv8Av8Av8Ar/AL/AL/AL/H8DgnaqfrwKP3FLJQ4mKVczgUqTRHeX8SI/r/2Lmsl1FsfIBCm36REfEyjoTlzvb6HHiYfuVMsWKqUGCny21mT8TCAWEFqzJQtZkE1j85HC8GOm6rFqDUHygry2TmXPQhHGoPUT+Nh3juHhzohE/W7PbvgWGFrmRPYEsPV740rt0h9bGWfpySeIJv2WqAaA14bzAJm7aa5xXoFgtsLN9PXAAon6dR9EbbjacfqKdBrIaSHKF+0EBScsPogDoSvmkeQZa4kEXDyeiGo5F8F/jhgRPtENN/YO7gDqA6Kb43tGlhTGt4fjI53U5xqd8yVKrw2qdl5f8jQEjeNmhNwui3lQ1dubjCvc4dZVWtu/S5k1SvHw4snW1PQEvjb6YdXRWDTL0Tnl1Cp58B/0+zS9EPk+fTlr+Vs2HfjuJCV+3gg1+3LypNn7dKmGHagXSoVVAsbudtDV2tnlRv2Xlo5f+UMx4AUnTe7Gvcu1Dj/xsSPNCnWuW5OVWuuI5Im7atSDlQzcJEjMvruIMi2ujBSn0FZlltFA0HC0b+VmLlCJ/guoJ8mV0T+EfxCATFlztEUPR9PbnOWSGHx3NLWbZVOfzZ7C0Me/Z0nJUyr+y2/0QPVmXOB5lYL9IG7bpTzI+cOwGqQgUpaHq315djpR3VpK+PtZvUudFiCCEE+J0R89Rfer8jqhc4+4xIAaLzDO3D5qah2ReYrFA3o43Gr/SNocspy9w9IgmrNfz1PfO4cZUpgAcwA4kYXtz+RDeofooh9YFJ/Xopppk7VBD/6cf+737i/Jwg2GZikd+1b7BVFBzYdfau8rEeMv4piAGA8IOA3cwi20tZ7JPLf7WaXv3hXO6/3pqXZKWzaRraNEU5bAses7B5YNqPhXcPPMuawPgrTijfzph5IU2hOZ4bh4FSISaoLhT3OnjjUAJwXm09ulcaGADSkCwvkm/wrENxqwRGAlOF8/9TLf0zdFsfMIX4LzlTCP54YamkamgeF7nGO0shW/TRRsGJsVFdWh/b9lIgxCLURoqy6J3iyV2JKz6lXc2MzsjjKmMkIMYjKjQiDkaODsfCM4yw0Yyi2NjbDm6ss+x+rN/9XqI+iE4mfh5n6ojdEnzyuK4PIfFf46tQVt2XQW+y0Sx4FQ/UjPzh2P1UVlbVOiL77Z2Zcp+K5i1E2LiJMjfekaKwr7dnzrYW38f0tUHKsk9eDIxz4THnCitJjh78TDDR2MXpr0KCI2fEqfY5q5mcIY1WH9Y2NKHAyrCP1WhsgWXeVms1wu6WcuevvYegqbkI3V8WTqbVsAuHvjsOkvsCpqRek3voUU9qziFlQNuRLk3NwFDdqgSBk1n7NRGNWJWDrN8OOmi+W3RJCsLk7bUhJJIZbBPeZp+kzxmC4LUoFmQmA9WiwaGL5obT6u3CwJvBnzl2/WVU8w2nsSzVpJW9RPs++ySYirJNKvrgb8la88Rk0vJ0tk0vjmnBLfKV+B8gDwb+5IaJVsgy6+vii1D1XnpjNtdpkFTOAkIA6yW4chLdMqwW8K1T9l5OziY1rp4n18SugNNh/348/lJb6smak0KywdNpXij3wPzZ2LuJIk77FzfU/3dWIorORYIqlE3mDWh5YkAMKjHBfUNiERMzVg/hF9nbrkjbsvM4AGHVpnLDRIW3aNXFqvPQh3XHO6/jb5SrEN8nYuOL/cSICRoormrp92w5wY4i3Lh0C+dx7fTT6d09cA7M3Euxjxoy+VeHGUTtCZyGzPdtaY816jNwt5TkjK7M4VVthBUIgZPPax7q+/QeidIQ6WvCeimso9VoqvMVSMYDjgAaosohrR1p3mplyH77oFEtJSP/TeZDLbyROb4bcYRBve2VbY+mN5L90oLYj+zsvSN0Tf8HfH8uvxWbfkpxu6fUT0ZuHd+QGpe8IptGTh5rIQaJ6jq2MoY2gdYnOlFB3r3rbwaeuMLm5TFe2jiwWQ+x63nyYVpx6Cu/l6CJ2aFShHMBZhnzWr7/JEJk+Wuh+Vq4mp+c5u5fqUyKKVUiTdX9iCf33giObjR/cgAXPSLEMtbL4n1z0A4rGZc7ouA1+juX0xEV8Lb8TRg957xPeOz/drkFySgYptB11ODXBNCCvxqI/K0ruwqYuOD9kiMHBzcpDUWC15jFh/1nqmfciLa6YvOlHGaOovPGw9fYH/lTzqBCYmp9HaBcs3AeGnUZSxacgzZFM49spz7bllq9r4x3KG1//2rIT/PcJutKgucl+UP9JKNhzXaJddNvFIGMr/acEkTS4KySNrUyzWJcLYyUH1LEpN25Unul6GstqowCdcC4jV/baBkghunpb31eVeCu0h/r/P9gipSp1afLDNGL+5ohDLZS1EBK1Oz5dzOsRzPXEWzyr6NizN5Z0tzJ6x6AcElAW49zmPz/SCveqRlUqE4/03AD1nmTcUlqeTecEz+IWuMAaGvHvo5V/qWwrcx0h00XCJ8LGAwunBP8fx7G5tPPrZDkVQx2WNjav3fmLek2qpJRBtptI+9mWkZScY0kvJvloCpMaWEEjGVTr1qQcRg2UMq1h6hsxwNlfGVb99coR60Zu11DdXbosJKdeBKfHT/1ukODoabODo4VvDuPcTGf31oIduhNdpOMwLI81a3itzmTks4m+xyrs/muiUe67dKQz5yWnF7o+8ACHVn6qdiZ9U8Ulz7qeL/sq+T8BVeKv79FObZyFDRSeLgYh33AKfzsnsuEwPOY6UKj+3tCPCQROuTKR9Q7rZlsbv3syiMeV2DjRf61oLAyvLkKarU/p70ojJqE9pwpN9ML+tSD3OKdjNmYJrSwP7oNvtuylAt8FOhweqfHxqHV2faWKb0lXuvn93fUJujzJB7zRw0xdPuJ/24xwgLInkyW3hTMOxNyWFTLwu2vt2jNn+cl9VDHhkS4swaZ0MoIE7faUdwLrm3+nx+X/mD8vHn7nv7PVajTxij5ISXB8qkIWXr2c4XU9IdFmLW3FOvAesCGEe3cRBIkx2qAcTrOiucEmUj3+U/1zOVOI1FxsmGFlsW5zi2s/F/DMVL2MlZiNiJCdBLQPnn/D1GaI4uZnQp6W1dzxpvpQfNCGWihc/ZG1gizhbe+Y5X9lMOTGtx5r12mm4B8nqkpewKO7fXj63bsWXuUheWNU6qDvyx5zShWksgc7o8PXyZ6pfnThU0bgsRiL1t74LxgQym0DiEGX7qRPD42wMhZUp+++1X5trImnjdVZS5752ffDZtV9Jxj/jGKNO1yTPmZbnRuPh83DoHvVKImBeLEWhpuq47rYax7/tc2NbFmZ2G+zwLylLzNO2lEGq5d3pD+amUGwmmhl1geafs6gbby/nNnCYWLqv8HZ2CZlmRtwOHxbRQiD2T8EFGW+mEwhGD34BX8rTTli81i7Sz8Ey0smb/EpIggrtCZ6h9US2S/OQQvISoBV2dcM1oYC3xu/DSqaGW4Slxtm7X7TOkYxI1BBiPOM7l/F6eww4vn1ezjxPDgPAhpaIg906dCbYEvm90upME4TLTd8LpZb2PSVHqMhBP5lv7nu6ikQUPSB3XVSVhKB2OCWFohYdpi+xjmxZ+7mf/DUW9dr00dCqzNA+n0/Wo87tDgTFVSAviuO56E+Ze3UQ2J34zM1jkkGTj85+6bcP89hMtG559gq5NriYr5gcNoBQfROzydJ1By+p0iCvRqGjmMQccByFkUPfHwOMhX+2mkSwOC+BU5j9UEHzyIuAX/qfQ2dtJoiztuej1HpZkmjDhpDVLV3QcVFTSFS/aMIoRRfwf5oGPYlpkr0xd/rEuopD7WYgoHZHyL0Jnc/yHrcjoyAkFfFNSaVFX4pqkZ+x8SdzTcN+l8DTqaxtu//Z6038SX0nav/c2cWpWdt3F9j5GsnX4/zrdOiU4Id/eag44Rt89IjgxOSTy4ck8b1dVTwkXNdCBm9/vNhxZOvB39Wu1D6pls3x9zmD1lWLVCjA679ayZwrj0GfHOzC6O6lCfCvfr2K14U27UjfXM1DnEqr/QVmxPJy4hLzlmhFjbgoItf1rf+Z5w5HcEO/h6moD+JPHyOWQF4XOjUZWAMA47dUitoFXYmD8fimdM9n0l6DXekZBPmSNL0sGk3jIxFV+Gk0LujI3AaLO7gAAeIuTA5UuSEmfX4Br4eHswWLpmqxNucM75A+NZ/KXDtBAC3L8iSOKM9El9paPxKoAAAQqN4ql8vAR+FX5sIJPLWwatPuUktrsMo11NLqTVM/d3R98aTz+vAlyJ14uzCpYu/nnFR3LZVUzQChcbvqOY4+snd/eSgJctGcnCFCVyouMlbWa8u5UEOyg/AbtV+ITFv8HeFRLS6HltYswKmbEpCmfAs6fcTld4fDDrf8AUEsDBBQAAgAIALWVp1JaWfM/TQAAAGoAAAAbAAAAdW5pdmVyc2FsL3VuaXZlcnNhbC5wbmcueG1ss7GvyM1RKEstKs7Mz7NVMtQzULK34+WyKShKLctMLVeoAIoBBSFASaHSVsnECMEtz0wpybBVMjcxRYhlpGamZ5TYKpmaWsIF9YFGAgBQSwECAAAUAAIACAA2WaZSNmFYAkcDAADhCQAAFAAAAAAAAAABAAAAAAAAAAAAdW5pdmVyc2FsL3BsYXllci54bWxQSwECAAAUAAIACAC0ladSBqKuqXIGAAAmGQAAHQAAAAAAAAABAAAAAAB5AwAAdW5pdmVyc2FsL2NvbW1vbl9tZXNzYWdlcy5sbmdQSwECAAAUAAIACAC0ladSVP5fs6IAAACBAQAALgAAAAAAAAABAAAAAAAmCgAAdW5pdmVyc2FsL3BsYXliYWNrX2FuZF9uYXZpZ2F0aW9uX3NldHRpbmdzLnhtbFBLAQIAABQAAgAIALSVp1Kv1cv/igQAANgXAAAnAAAAAAAAAAEAAAAAABQLAAB1bml2ZXJzYWwvZmxhc2hfcHVibGlzaGluZ19zZXR0aW5ncy54bWxQSwECAAAUAAIACAC0ladSkbK4TXgDAACjDAAAIQAAAAAAAAABAAAAAADjDwAAdW5pdmVyc2FsL2ZsYXNoX3NraW5fc2V0dGluZ3MueG1sUEsBAgAAFAACAAgAtJWnUn7a5hKFBAAAYhcAACYAAAAAAAAAAQAAAAAAmhMAAHVuaXZlcnNhbC9odG1sX3B1Ymxpc2hpbmdfc2V0dGluZ3MueG1sUEsBAgAAFAACAAgAtJWnUhyY1YuyAQAAZgYAAB8AAAAAAAAAAQAAAAAAYxgAAHVuaXZlcnNhbC9odG1sX3NraW5fc2V0dGluZ3MuanNQSwECAAAUAAIACAC0ladSKQG4BWUAAABpAAAAHAAAAAAAAAABAAAAAABSGgAAdW5pdmVyc2FsL2xvY2FsX3NldHRpbmdzLnhtbFBLAQIAABQAAgAIALWVp1JzmZfRGBYAADgjAAAXAAAAAAAAAAAAAAAAAPEaAAB1bml2ZXJzYWwvdW5pdmVyc2FsLnBuZ1BLAQIAABQAAgAIALWVp1JaWfM/TQAAAGoAAAAbAAAAAAAAAAEAAAAAAD4xAAB1bml2ZXJzYWwvdW5pdmVyc2FsLnBuZy54bWxQSwUGAAAAAAoACgAGAwAAxDEAAAAA"/>
  <p:tag name="ISPRING_LMS_API_VERSION" val="SCORM 2004 (2nd edition)"/>
  <p:tag name="ISPRING_ULTRA_SCORM_COURSE_ID" val="E6E6EDC3-88BB-43C1-8FC9-7E24AC9F9BA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H\u000Eǌ{0FF156C0-92EE-42B4-BE6E-8451EF4D6D0A}&quot;,&quot;C:\\Users\\small\\Desktop\\BÀI GIẢNG ĐIỆN T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27"/>
  <p:tag name="ISPRING_SCORM_RATE_SLIDES" val="0"/>
  <p:tag name="ISPRING_SCORM_RATE_QUIZZES" val="0"/>
  <p:tag name="ISPRING_SCORM_PASSING_SCORE" val="0.000000"/>
  <p:tag name="ISPRING_CURRENT_PLAYER_ID" val="universal"/>
  <p:tag name="ISPRING_PRESENTATION_TITLE" val="1. Ôn tập và bổ sung - Ôn tập các số đến 100 (SHS, tr.7-10) - 2 Tiết, Toán 2 - CTS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0CD440-C518-442B-9D65-89BA4002F05B}:260"/>
  <p:tag name="TIMING" val="|21.4|1.6|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0CD440-C518-442B-9D65-89BA4002F05B}:260"/>
  <p:tag name="TIMING" val="|28.8|6.6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E479E3-0860-4047-BD2F-B744AB87634F}:259"/>
  <p:tag name="TIMING" val="|1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E479E3-0860-4047-BD2F-B744AB87634F}:259"/>
  <p:tag name="TIMING" val="|43.6|1.7|4.7|5.5|7.4|2.1|3.3|3.2|2|2.3|2.4|4.2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E479E3-0860-4047-BD2F-B744AB87634F}:259"/>
  <p:tag name="TIMING" val="|5.5|5.8|3.8|1.4|5.7|5.1|1.5|1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0CD440-C518-442B-9D65-89BA4002F05B}:260"/>
  <p:tag name="TIMING" val="|20.8|2.9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0CD440-C518-442B-9D65-89BA4002F05B}:260"/>
  <p:tag name="TIMING" val="|1.1|4.3|2.7|4.1"/>
</p:tagLst>
</file>

<file path=ppt/theme/theme1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oán 2 VB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865</TotalTime>
  <Words>259</Words>
  <Application>Microsoft Macintosh PowerPoint</Application>
  <PresentationFormat>On-screen Show (16:9)</PresentationFormat>
  <Paragraphs>61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Lato Regular</vt:lpstr>
      <vt:lpstr>Calibri Light</vt:lpstr>
      <vt:lpstr>Kontrapunkt Bob Bold</vt:lpstr>
      <vt:lpstr>Lato Light</vt:lpstr>
      <vt:lpstr>Lato Hairline</vt:lpstr>
      <vt:lpstr>Arial Black</vt:lpstr>
      <vt:lpstr>Calibri</vt:lpstr>
      <vt:lpstr>Quicksand Medium</vt:lpstr>
      <vt:lpstr>Times New Roman</vt:lpstr>
      <vt:lpstr>Arial</vt:lpstr>
      <vt:lpstr>VNI-Avo</vt:lpstr>
      <vt:lpstr>Helvetica Light</vt:lpstr>
      <vt:lpstr>微软雅黑</vt:lpstr>
      <vt:lpstr>Toán 2 SHS</vt:lpstr>
      <vt:lpstr>Toán 2 VBT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SỐ HẠNG- TỔNG</dc:title>
  <dc:creator>Zalo: https://zalo.me/g/bfdqtd011</dc:creator>
  <cp:keywords>CTST, Chân Trời Sáng Tạo, Toán 2, Lớp 2</cp:keywords>
  <dc:description>Tài liệu lưu hành nội bộ. Vui lòng không chia sẻ, buôn bán hoặc tải lên MXH, các hội nhóm khác.</dc:description>
  <cp:lastModifiedBy>Le Thi Ngoc Quy</cp:lastModifiedBy>
  <cp:revision>112</cp:revision>
  <dcterms:created xsi:type="dcterms:W3CDTF">2021-04-26T11:19:15Z</dcterms:created>
  <dcterms:modified xsi:type="dcterms:W3CDTF">2022-09-09T00:56:35Z</dcterms:modified>
  <cp:contentStatus/>
</cp:coreProperties>
</file>